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49" r:id="rId2"/>
    <p:sldId id="344" r:id="rId3"/>
    <p:sldId id="350" r:id="rId4"/>
    <p:sldId id="352" r:id="rId5"/>
    <p:sldId id="351" r:id="rId6"/>
    <p:sldId id="353" r:id="rId7"/>
    <p:sldId id="354" r:id="rId8"/>
    <p:sldId id="355" r:id="rId9"/>
  </p:sldIdLst>
  <p:sldSz cx="9144000" cy="5143500" type="screen16x9"/>
  <p:notesSz cx="9144000" cy="6858000"/>
  <p:embeddedFontLst>
    <p:embeddedFont>
      <p:font typeface="HY헤드라인M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>
        <p:scale>
          <a:sx n="125" d="100"/>
          <a:sy n="125" d="100"/>
        </p:scale>
        <p:origin x="475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8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차현호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HW Platform </a:t>
            </a:r>
            <a:r>
              <a:rPr lang="ko-KR" altLang="en-US" dirty="0" smtClean="0"/>
              <a:t>선정</a:t>
            </a:r>
            <a:endParaRPr lang="ko-KR" alt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600" y="1131590"/>
            <a:ext cx="2123468" cy="3083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9854" y="444064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Nucleo</a:t>
            </a:r>
            <a:r>
              <a:rPr lang="en-US" altLang="ko-KR" dirty="0" smtClean="0"/>
              <a:t> 144 board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347864" y="1275606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Custom </a:t>
            </a:r>
            <a:r>
              <a:rPr lang="ko-KR" altLang="en-US" dirty="0" smtClean="0"/>
              <a:t>보드 설계전 스펙 검증 및 </a:t>
            </a:r>
            <a:r>
              <a:rPr lang="en-US" altLang="ko-KR" dirty="0" smtClean="0"/>
              <a:t>FW </a:t>
            </a:r>
            <a:r>
              <a:rPr lang="ko-KR" altLang="en-US" dirty="0" smtClean="0"/>
              <a:t>설계를 위해 </a:t>
            </a:r>
            <a:r>
              <a:rPr lang="en-US" altLang="ko-KR" dirty="0" smtClean="0"/>
              <a:t>STM32H743 MCU</a:t>
            </a:r>
            <a:r>
              <a:rPr lang="ko-KR" altLang="en-US" dirty="0" smtClean="0"/>
              <a:t>가 장착된 </a:t>
            </a:r>
            <a:r>
              <a:rPr lang="en-US" altLang="ko-KR" dirty="0" err="1" smtClean="0"/>
              <a:t>Nucleo</a:t>
            </a:r>
            <a:r>
              <a:rPr lang="en-US" altLang="ko-KR" dirty="0" smtClean="0"/>
              <a:t> 144 H7 </a:t>
            </a:r>
            <a:r>
              <a:rPr lang="ko-KR" altLang="en-US" dirty="0" smtClean="0"/>
              <a:t>시리즈 보드위에 </a:t>
            </a:r>
            <a:r>
              <a:rPr lang="en-US" altLang="ko-KR" dirty="0" smtClean="0"/>
              <a:t>FW</a:t>
            </a:r>
            <a:r>
              <a:rPr lang="ko-KR" altLang="en-US" dirty="0" smtClean="0"/>
              <a:t>를 구현 할 예정이다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FW </a:t>
            </a:r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55726"/>
            <a:ext cx="4304063" cy="2313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120359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FW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Stmicro</a:t>
            </a:r>
            <a:r>
              <a:rPr lang="ko-KR" altLang="en-US" dirty="0" smtClean="0"/>
              <a:t>에서 제공하는 무료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STMCUBEIDE</a:t>
            </a:r>
            <a:r>
              <a:rPr lang="ko-KR" altLang="en-US" dirty="0" smtClean="0"/>
              <a:t>를 사용하였다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46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CUBE MX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(clock)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13159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CUBEMX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clock</a:t>
            </a:r>
            <a:r>
              <a:rPr lang="ko-KR" altLang="en-US" dirty="0" smtClean="0"/>
              <a:t>을 설정한 부분이다</a:t>
            </a:r>
            <a:r>
              <a:rPr lang="en-US" altLang="ko-KR" dirty="0" smtClean="0"/>
              <a:t>. 8Mhz </a:t>
            </a:r>
            <a:r>
              <a:rPr lang="ko-KR" altLang="en-US" dirty="0" smtClean="0"/>
              <a:t>클럭을 입력으로 받아 </a:t>
            </a:r>
            <a:r>
              <a:rPr lang="en-US" altLang="ko-KR" dirty="0" smtClean="0"/>
              <a:t>PLL</a:t>
            </a:r>
            <a:r>
              <a:rPr lang="ko-KR" altLang="en-US" dirty="0" smtClean="0"/>
              <a:t>을 거쳐 </a:t>
            </a:r>
            <a:r>
              <a:rPr lang="en-US" altLang="ko-KR" dirty="0" smtClean="0"/>
              <a:t>system clock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240Mhz</a:t>
            </a:r>
            <a:r>
              <a:rPr lang="ko-KR" altLang="en-US" dirty="0" smtClean="0"/>
              <a:t>로 설정하였다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7694"/>
            <a:ext cx="4773453" cy="26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8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CUBE MX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lwip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3024336" cy="3692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904" y="1131590"/>
            <a:ext cx="4752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Cube IDE</a:t>
            </a:r>
            <a:r>
              <a:rPr lang="ko-KR" altLang="en-US" dirty="0" smtClean="0"/>
              <a:t>에 플러그인 되어있는 </a:t>
            </a:r>
            <a:r>
              <a:rPr lang="en-US" altLang="ko-KR" dirty="0" smtClean="0"/>
              <a:t>CUBEMX</a:t>
            </a:r>
            <a:r>
              <a:rPr lang="ko-KR" altLang="en-US" dirty="0" smtClean="0"/>
              <a:t>를 사용하여 </a:t>
            </a:r>
            <a:r>
              <a:rPr lang="en-US" altLang="ko-KR" dirty="0" err="1" smtClean="0"/>
              <a:t>lwip</a:t>
            </a:r>
            <a:r>
              <a:rPr lang="ko-KR" altLang="en-US" dirty="0" smtClean="0"/>
              <a:t>를 설정하였다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설정한 부분은 </a:t>
            </a:r>
            <a:r>
              <a:rPr lang="en-US" altLang="ko-KR" dirty="0" smtClean="0"/>
              <a:t>DHCP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Disable</a:t>
            </a:r>
            <a:r>
              <a:rPr lang="ko-KR" altLang="en-US" dirty="0" smtClean="0"/>
              <a:t>하고 고정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192.168.1.14</a:t>
            </a:r>
            <a:r>
              <a:rPr lang="ko-KR" altLang="en-US" dirty="0" smtClean="0"/>
              <a:t>로 설정하였다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그외에 나머지부분은 기본설정그대로 사용하였다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87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CUBE MX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freertos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1203598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Freertos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설정은 </a:t>
            </a:r>
            <a:r>
              <a:rPr lang="en-US" altLang="ko-KR" dirty="0" smtClean="0"/>
              <a:t>CMSIS_V1</a:t>
            </a:r>
            <a:r>
              <a:rPr lang="ko-KR" altLang="en-US" dirty="0" smtClean="0"/>
              <a:t>으로 선택하고</a:t>
            </a:r>
            <a:endParaRPr lang="en-US" altLang="ko-KR" dirty="0" smtClean="0"/>
          </a:p>
          <a:p>
            <a:r>
              <a:rPr lang="ko-KR" altLang="en-US" dirty="0" smtClean="0"/>
              <a:t>나머지는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설정하였다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9582"/>
            <a:ext cx="2523886" cy="37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FW (Task)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1779662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CUBE MX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generate</a:t>
            </a:r>
            <a:r>
              <a:rPr lang="ko-KR" altLang="en-US" dirty="0" smtClean="0"/>
              <a:t>하면 왼쪽 사진과 같이 </a:t>
            </a:r>
            <a:r>
              <a:rPr lang="en-US" altLang="ko-KR" dirty="0" err="1" smtClean="0"/>
              <a:t>StartDefaultTask</a:t>
            </a:r>
            <a:r>
              <a:rPr lang="ko-KR" altLang="en-US" dirty="0" smtClean="0"/>
              <a:t>가 자동으로 생성되며 그안에서 </a:t>
            </a:r>
            <a:r>
              <a:rPr lang="en-US" altLang="ko-KR" dirty="0" smtClean="0"/>
              <a:t>LWIP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하는 코드가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07371"/>
            <a:ext cx="3124471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FW (Task)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203598"/>
            <a:ext cx="3960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UDP </a:t>
            </a:r>
            <a:r>
              <a:rPr lang="ko-KR" altLang="en-US" dirty="0" smtClean="0"/>
              <a:t>소켓의 생성 및 통신을 담당하는 부분의 코드이며</a:t>
            </a:r>
            <a:r>
              <a:rPr lang="en-US" altLang="ko-KR" dirty="0" smtClean="0"/>
              <a:t> Loop back</a:t>
            </a:r>
            <a:r>
              <a:rPr lang="ko-KR" altLang="en-US" dirty="0" smtClean="0"/>
              <a:t>으로 구현하였다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먼저 </a:t>
            </a:r>
            <a:r>
              <a:rPr lang="en-US" altLang="ko-KR" dirty="0" err="1" smtClean="0"/>
              <a:t>netconn_bind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사용하여 바인딩 한후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netconn_recv</a:t>
            </a:r>
            <a:r>
              <a:rPr lang="ko-KR" altLang="en-US" dirty="0" smtClean="0"/>
              <a:t>함수를 통해 </a:t>
            </a:r>
            <a:r>
              <a:rPr lang="en-US" altLang="ko-KR" dirty="0" err="1" smtClean="0"/>
              <a:t>buf</a:t>
            </a:r>
            <a:r>
              <a:rPr lang="ko-KR" altLang="en-US" dirty="0" smtClean="0"/>
              <a:t>에 데이터가 들어왔는지 확인한 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netconn_sendto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packet</a:t>
            </a:r>
            <a:r>
              <a:rPr lang="ko-KR" altLang="en-US" dirty="0" smtClean="0"/>
              <a:t>을 보낸다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31590"/>
            <a:ext cx="383807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3482</TotalTime>
  <Words>205</Words>
  <Application>Microsoft Office PowerPoint</Application>
  <PresentationFormat>On-screen Show (16:9)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나눔스퀘어_ac ExtraBold</vt:lpstr>
      <vt:lpstr>나눔스퀘어_ac Bold</vt:lpstr>
      <vt:lpstr>HY헤드라인M</vt:lpstr>
      <vt:lpstr>맑은 고딕</vt:lpstr>
      <vt:lpstr>Calibri</vt:lpstr>
      <vt:lpstr>Office 테마</vt:lpstr>
      <vt:lpstr>PowerPoint Presentation</vt:lpstr>
      <vt:lpstr>HW Platform 선정</vt:lpstr>
      <vt:lpstr>FW 개발 도구</vt:lpstr>
      <vt:lpstr>CUBE MX 설정(clock)</vt:lpstr>
      <vt:lpstr>CUBE MX 설정(lwip)</vt:lpstr>
      <vt:lpstr>CUBE MX 설정(freertos)</vt:lpstr>
      <vt:lpstr>FW (Task)</vt:lpstr>
      <vt:lpstr>FW (Task)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차현호</cp:lastModifiedBy>
  <cp:revision>590</cp:revision>
  <dcterms:created xsi:type="dcterms:W3CDTF">2017-06-01T00:33:53Z</dcterms:created>
  <dcterms:modified xsi:type="dcterms:W3CDTF">2022-01-21T17:08:04Z</dcterms:modified>
</cp:coreProperties>
</file>